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309" r:id="rId2"/>
    <p:sldId id="282" r:id="rId3"/>
    <p:sldId id="320" r:id="rId4"/>
    <p:sldId id="283" r:id="rId5"/>
    <p:sldId id="292" r:id="rId6"/>
    <p:sldId id="324" r:id="rId7"/>
    <p:sldId id="325" r:id="rId8"/>
    <p:sldId id="311" r:id="rId9"/>
  </p:sldIdLst>
  <p:sldSz cx="9144000" cy="6858000" type="screen4x3"/>
  <p:notesSz cx="6858000" cy="9144000"/>
  <p:custShowLst>
    <p:custShow name="KIỂM TRA BÀI CŨ" id="0">
      <p:sldLst/>
    </p:custShow>
  </p:custShow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339" autoAdjust="0"/>
    <p:restoredTop sz="97007" autoAdjust="0"/>
  </p:normalViewPr>
  <p:slideViewPr>
    <p:cSldViewPr>
      <p:cViewPr varScale="1">
        <p:scale>
          <a:sx n="82" d="100"/>
          <a:sy n="82" d="100"/>
        </p:scale>
        <p:origin x="-1411" y="-86"/>
      </p:cViewPr>
      <p:guideLst>
        <p:guide orient="horz" pos="2166"/>
        <p:guide pos="297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9138FE6-62E9-4A17-9960-5F567477B206}" type="datetimeFigureOut">
              <a:rPr lang="en-US" smtClean="0"/>
              <a:t>11/20/2021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EA03CC-FCB2-4B84-A295-DB4960EB3C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44165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83C133-9FD1-4510-B216-43AB338F571B}" type="datetimeFigureOut">
              <a:rPr lang="en-US" smtClean="0"/>
              <a:t>11/20/2021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1D747-32E9-4CF6-94DF-23E157DA0CD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83C133-9FD1-4510-B216-43AB338F571B}" type="datetimeFigureOut">
              <a:rPr lang="en-US" smtClean="0"/>
              <a:t>11/20/2021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1D747-32E9-4CF6-94DF-23E157DA0CD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83C133-9FD1-4510-B216-43AB338F571B}" type="datetimeFigureOut">
              <a:rPr lang="en-US" smtClean="0"/>
              <a:t>11/20/2021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1D747-32E9-4CF6-94DF-23E157DA0CD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83C133-9FD1-4510-B216-43AB338F571B}" type="datetimeFigureOut">
              <a:rPr lang="en-US" smtClean="0"/>
              <a:t>11/20/2021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1D747-32E9-4CF6-94DF-23E157DA0CD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83C133-9FD1-4510-B216-43AB338F571B}" type="datetimeFigureOut">
              <a:rPr lang="en-US" smtClean="0"/>
              <a:t>11/20/2021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1D747-32E9-4CF6-94DF-23E157DA0CD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83C133-9FD1-4510-B216-43AB338F571B}" type="datetimeFigureOut">
              <a:rPr lang="en-US" smtClean="0"/>
              <a:t>11/20/2021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1D747-32E9-4CF6-94DF-23E157DA0CD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83C133-9FD1-4510-B216-43AB338F571B}" type="datetimeFigureOut">
              <a:rPr lang="en-US" smtClean="0"/>
              <a:t>11/20/2021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1D747-32E9-4CF6-94DF-23E157DA0CD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83C133-9FD1-4510-B216-43AB338F571B}" type="datetimeFigureOut">
              <a:rPr lang="en-US" smtClean="0"/>
              <a:t>11/20/2021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1D747-32E9-4CF6-94DF-23E157DA0CD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83C133-9FD1-4510-B216-43AB338F571B}" type="datetimeFigureOut">
              <a:rPr lang="en-US" smtClean="0"/>
              <a:t>11/20/2021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1D747-32E9-4CF6-94DF-23E157DA0CD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83C133-9FD1-4510-B216-43AB338F571B}" type="datetimeFigureOut">
              <a:rPr lang="en-US" smtClean="0"/>
              <a:t>11/20/2021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1D747-32E9-4CF6-94DF-23E157DA0CD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83C133-9FD1-4510-B216-43AB338F571B}" type="datetimeFigureOut">
              <a:rPr lang="en-US" smtClean="0"/>
              <a:t>11/20/2021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1D747-32E9-4CF6-94DF-23E157DA0CD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83C133-9FD1-4510-B216-43AB338F571B}" type="datetimeFigureOut">
              <a:rPr lang="en-US" smtClean="0"/>
              <a:t>11/20/2021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81D747-32E9-4CF6-94DF-23E157DA0CD6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microsoft.com/office/2007/relationships/hdphoto" Target="../media/hdphoto1.wdp"/><Relationship Id="rId7" Type="http://schemas.microsoft.com/office/2007/relationships/hdphoto" Target="../media/hdphoto3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11" Type="http://schemas.microsoft.com/office/2007/relationships/hdphoto" Target="../media/hdphoto5.wdp"/><Relationship Id="rId5" Type="http://schemas.microsoft.com/office/2007/relationships/hdphoto" Target="../media/hdphoto2.wdp"/><Relationship Id="rId10" Type="http://schemas.openxmlformats.org/officeDocument/2006/relationships/image" Target="../media/image9.png"/><Relationship Id="rId4" Type="http://schemas.openxmlformats.org/officeDocument/2006/relationships/image" Target="../media/image6.png"/><Relationship Id="rId9" Type="http://schemas.microsoft.com/office/2007/relationships/hdphoto" Target="../media/hdphoto4.wdp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83845"/>
            <a:ext cx="8229600" cy="1134110"/>
          </a:xfrm>
        </p:spPr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640715"/>
            <a:ext cx="8229600" cy="5485765"/>
          </a:xfrm>
        </p:spPr>
        <p:txBody>
          <a:bodyPr>
            <a:normAutofit fontScale="90000" lnSpcReduction="10000"/>
          </a:bodyPr>
          <a:lstStyle/>
          <a:p>
            <a:pPr marL="0" indent="0">
              <a:buNone/>
            </a:pPr>
            <a:endParaRPr lang="en-US"/>
          </a:p>
          <a:p>
            <a:pPr marL="0" indent="0" algn="ctr">
              <a:buNone/>
            </a:pPr>
            <a:r>
              <a:rPr lang="en-US"/>
              <a:t>   </a:t>
            </a:r>
            <a:r>
              <a:rPr lang="en-US" sz="6600">
                <a:latin typeface="HP001 4H" panose="020B0603050302020204" charset="0"/>
                <a:cs typeface="HP001 4H" panose="020B0603050302020204" charset="0"/>
              </a:rPr>
              <a:t>Trường Chuyên Biệt      Quận 10</a:t>
            </a:r>
          </a:p>
          <a:p>
            <a:pPr marL="0" indent="0" algn="ctr">
              <a:buNone/>
            </a:pPr>
            <a:endParaRPr lang="en-US" sz="6600">
              <a:latin typeface="HP001 4H" panose="020B0603050302020204" charset="0"/>
              <a:cs typeface="HP001 4H" panose="020B0603050302020204" charset="0"/>
            </a:endParaRPr>
          </a:p>
          <a:p>
            <a:pPr marL="0" indent="0" algn="ctr">
              <a:buNone/>
            </a:pPr>
            <a:r>
              <a:rPr lang="en-US" sz="6600">
                <a:latin typeface="HP001 4H" panose="020B0603050302020204" charset="0"/>
                <a:cs typeface="HP001 4H" panose="020B0603050302020204" charset="0"/>
              </a:rPr>
              <a:t>  Chào mừng các bạn đến với bài học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randomBar dir="vert"/>
      </p:transition>
    </mc:Choice>
    <mc:Fallback xmlns="">
      <p:transition spd="slow">
        <p:randomBar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62000" y="1066800"/>
            <a:ext cx="8458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err="1" smtClean="0">
                <a:solidFill>
                  <a:srgbClr val="FFFF00"/>
                </a:solidFill>
                <a:latin typeface="HP001 4 hàng" panose="020B0603050302020204" pitchFamily="34" charset="0"/>
              </a:rPr>
              <a:t>Thứ</a:t>
            </a:r>
            <a:r>
              <a:rPr lang="en-US" sz="4400" b="1" dirty="0" smtClean="0">
                <a:solidFill>
                  <a:srgbClr val="FFFF00"/>
                </a:solidFill>
                <a:latin typeface="HP001 4 hàng" panose="020B0603050302020204" pitchFamily="34" charset="0"/>
              </a:rPr>
              <a:t>……</a:t>
            </a:r>
            <a:r>
              <a:rPr lang="en-US" sz="4400" b="1" dirty="0" err="1" smtClean="0">
                <a:solidFill>
                  <a:srgbClr val="FFFF00"/>
                </a:solidFill>
                <a:latin typeface="HP001 4 hàng" panose="020B0603050302020204" pitchFamily="34" charset="0"/>
              </a:rPr>
              <a:t>ngày</a:t>
            </a:r>
            <a:r>
              <a:rPr lang="en-US" sz="4400" b="1" dirty="0" smtClean="0">
                <a:solidFill>
                  <a:srgbClr val="FFFF00"/>
                </a:solidFill>
                <a:latin typeface="HP001 4 hàng" panose="020B0603050302020204" pitchFamily="34" charset="0"/>
              </a:rPr>
              <a:t>………</a:t>
            </a:r>
            <a:r>
              <a:rPr lang="en-US" sz="4400" b="1" dirty="0" err="1" smtClean="0">
                <a:solidFill>
                  <a:srgbClr val="FFFF00"/>
                </a:solidFill>
                <a:latin typeface="HP001 4 hàng" panose="020B0603050302020204" pitchFamily="34" charset="0"/>
              </a:rPr>
              <a:t>tháng</a:t>
            </a:r>
            <a:r>
              <a:rPr lang="en-US" sz="4400" b="1" dirty="0" smtClean="0">
                <a:solidFill>
                  <a:srgbClr val="FFFF00"/>
                </a:solidFill>
                <a:latin typeface="HP001 4 hàng" panose="020B0603050302020204" pitchFamily="34" charset="0"/>
              </a:rPr>
              <a:t>………</a:t>
            </a:r>
            <a:r>
              <a:rPr lang="en-US" sz="4400" b="1" dirty="0" err="1" smtClean="0">
                <a:solidFill>
                  <a:srgbClr val="FFFF00"/>
                </a:solidFill>
                <a:latin typeface="HP001 4 hàng" panose="020B0603050302020204" pitchFamily="34" charset="0"/>
              </a:rPr>
              <a:t>năm</a:t>
            </a:r>
            <a:endParaRPr lang="en-US" sz="4400" b="1" dirty="0">
              <a:solidFill>
                <a:srgbClr val="FFFF00"/>
              </a:solidFill>
              <a:latin typeface="HP001 4 hàng" panose="020B0603050302020204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87350" y="2133600"/>
            <a:ext cx="8379460" cy="304609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9600" b="1" u="sng" cap="none" spc="0" dirty="0" err="1" smtClean="0">
                <a:solidFill>
                  <a:srgbClr val="FFFF00"/>
                </a:solidFill>
                <a:effectLst/>
                <a:latin typeface="HP001 4 hàng" panose="020B0603050302020204" pitchFamily="34" charset="0"/>
              </a:rPr>
              <a:t>Toán</a:t>
            </a:r>
            <a:endParaRPr lang="en-US" sz="9600" b="1" u="sng" dirty="0">
              <a:solidFill>
                <a:srgbClr val="FFFF00"/>
              </a:solidFill>
              <a:latin typeface="HP001 4 hàng" panose="020B0603050302020204" pitchFamily="34" charset="0"/>
            </a:endParaRPr>
          </a:p>
          <a:p>
            <a:pPr algn="ctr"/>
            <a:r>
              <a:rPr lang="en-US" sz="9600" b="1" cap="none" spc="0" dirty="0" err="1" smtClean="0">
                <a:solidFill>
                  <a:schemeClr val="bg1"/>
                </a:solidFill>
                <a:effectLst/>
                <a:latin typeface="HP001 4 hàng" panose="020B0603050302020204" pitchFamily="34" charset="0"/>
              </a:rPr>
              <a:t>Các</a:t>
            </a:r>
            <a:r>
              <a:rPr lang="en-US" sz="9600" b="1" cap="none" spc="0" dirty="0" smtClean="0">
                <a:solidFill>
                  <a:schemeClr val="bg1"/>
                </a:solidFill>
                <a:effectLst/>
                <a:latin typeface="HP001 4 hàng" panose="020B0603050302020204" pitchFamily="34" charset="0"/>
              </a:rPr>
              <a:t> </a:t>
            </a:r>
            <a:r>
              <a:rPr lang="en-US" sz="9600" b="1" cap="none" spc="0" dirty="0" err="1" smtClean="0">
                <a:solidFill>
                  <a:schemeClr val="bg1"/>
                </a:solidFill>
                <a:effectLst/>
                <a:latin typeface="HP001 4 hàng" panose="020B0603050302020204" pitchFamily="34" charset="0"/>
              </a:rPr>
              <a:t>số</a:t>
            </a:r>
            <a:r>
              <a:rPr lang="en-US" sz="9600" b="1" cap="none" spc="0" dirty="0" smtClean="0">
                <a:solidFill>
                  <a:schemeClr val="bg1"/>
                </a:solidFill>
                <a:effectLst/>
                <a:latin typeface="HP001 4 hàng" panose="020B0603050302020204" pitchFamily="34" charset="0"/>
              </a:rPr>
              <a:t> 4,5 </a:t>
            </a:r>
            <a:r>
              <a:rPr lang="en-US" sz="7200" b="1" cap="none" spc="0" dirty="0" smtClean="0">
                <a:solidFill>
                  <a:schemeClr val="bg1"/>
                </a:solidFill>
                <a:effectLst/>
                <a:latin typeface="HP001 4 hàng" panose="020B0603050302020204" pitchFamily="34" charset="0"/>
              </a:rPr>
              <a:t>(t2)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835275" y="5180330"/>
            <a:ext cx="496443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i="1" dirty="0" err="1" smtClean="0">
                <a:solidFill>
                  <a:schemeClr val="bg1"/>
                </a:solidFill>
                <a:latin typeface="HP001 4 hàng" panose="020B0603050302020204" pitchFamily="34" charset="0"/>
              </a:rPr>
              <a:t>Giáo</a:t>
            </a:r>
            <a:r>
              <a:rPr lang="en-US" sz="3200" i="1" dirty="0" smtClean="0">
                <a:solidFill>
                  <a:schemeClr val="bg1"/>
                </a:solidFill>
                <a:latin typeface="HP001 4 hàng" panose="020B0603050302020204" pitchFamily="34" charset="0"/>
              </a:rPr>
              <a:t> </a:t>
            </a:r>
            <a:r>
              <a:rPr lang="en-US" sz="3200" i="1" dirty="0" err="1" smtClean="0">
                <a:solidFill>
                  <a:schemeClr val="bg1"/>
                </a:solidFill>
                <a:latin typeface="HP001 4 hàng" panose="020B0603050302020204" pitchFamily="34" charset="0"/>
              </a:rPr>
              <a:t>viên</a:t>
            </a:r>
            <a:r>
              <a:rPr lang="en-US" sz="3200" i="1" dirty="0" smtClean="0">
                <a:solidFill>
                  <a:schemeClr val="bg1"/>
                </a:solidFill>
                <a:latin typeface="HP001 4 hàng" panose="020B0603050302020204" pitchFamily="34" charset="0"/>
              </a:rPr>
              <a:t>: Lê Thị Lan</a:t>
            </a:r>
            <a:endParaRPr lang="en-US" sz="3200" i="1" dirty="0">
              <a:solidFill>
                <a:schemeClr val="bg1"/>
              </a:solidFill>
              <a:latin typeface="HP001 4 hàng" panose="020B06030503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blinds/>
      </p:transition>
    </mc:Choice>
    <mc:Fallback xmlns=""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0000"/>
          </a:bodyPr>
          <a:lstStyle/>
          <a:p>
            <a:endParaRPr lang="en-US"/>
          </a:p>
          <a:p>
            <a:pPr marL="0" indent="0">
              <a:buNone/>
            </a:pPr>
            <a:r>
              <a:rPr lang="en-US"/>
              <a:t>     </a:t>
            </a:r>
          </a:p>
          <a:p>
            <a:pPr marL="0" indent="0">
              <a:buNone/>
            </a:pPr>
            <a:endParaRPr lang="en-US"/>
          </a:p>
          <a:p>
            <a:pPr marL="0" indent="0">
              <a:buNone/>
            </a:pPr>
            <a:r>
              <a:rPr lang="en-US">
                <a:latin typeface="HP001 4H" panose="020B0603050302020204" charset="0"/>
                <a:cs typeface="HP001 4H" panose="020B0603050302020204" charset="0"/>
              </a:rPr>
              <a:t>   </a:t>
            </a:r>
            <a:r>
              <a:rPr lang="en-US" sz="12700">
                <a:latin typeface="HP001 4H" panose="020B0603050302020204" charset="0"/>
                <a:cs typeface="HP001 4H" panose="020B0603050302020204" charset="0"/>
              </a:rPr>
              <a:t>con số bí ẩn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Rounded Rectangle 11"/>
          <p:cNvSpPr/>
          <p:nvPr/>
        </p:nvSpPr>
        <p:spPr>
          <a:xfrm>
            <a:off x="266065" y="146685"/>
            <a:ext cx="8663940" cy="3460750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ounded Rectangle 9"/>
          <p:cNvSpPr/>
          <p:nvPr/>
        </p:nvSpPr>
        <p:spPr>
          <a:xfrm>
            <a:off x="1525270" y="3945890"/>
            <a:ext cx="2523490" cy="1779270"/>
          </a:xfrm>
          <a:prstGeom prst="round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3057915" y="2950992"/>
            <a:ext cx="990600" cy="3769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3900" b="1" dirty="0">
                <a:solidFill>
                  <a:srgbClr val="FF0000"/>
                </a:solidFill>
                <a:latin typeface="VNI-Avo" pitchFamily="2" charset="0"/>
                <a:ea typeface="Tahoma" panose="020B0604030504040204" pitchFamily="34" charset="0"/>
                <a:cs typeface="Tahoma" panose="020B0604030504040204" pitchFamily="34" charset="0"/>
              </a:rPr>
              <a:t>4</a:t>
            </a: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4780" y="146685"/>
            <a:ext cx="2543810" cy="2522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4195" y="1085215"/>
            <a:ext cx="2543810" cy="2522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3390" y="528320"/>
            <a:ext cx="2543810" cy="2522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4630" y="798830"/>
            <a:ext cx="2543810" cy="2522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6" name="Rectangles 25"/>
          <p:cNvSpPr/>
          <p:nvPr/>
        </p:nvSpPr>
        <p:spPr>
          <a:xfrm>
            <a:off x="2597150" y="3823970"/>
            <a:ext cx="2819400" cy="268097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700" b="1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?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omb/>
      </p:transition>
    </mc:Choice>
    <mc:Fallback xmlns="">
      <p:transition spd="slow">
        <p:comb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9" grpId="0"/>
      <p:bldP spid="26" grpId="0" animBg="1"/>
      <p:bldP spid="26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/>
          <p:nvPr/>
        </p:nvSpPr>
        <p:spPr>
          <a:xfrm>
            <a:off x="152400" y="81915"/>
            <a:ext cx="8869680" cy="3529965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ounded Rectangle 19"/>
          <p:cNvSpPr/>
          <p:nvPr/>
        </p:nvSpPr>
        <p:spPr>
          <a:xfrm>
            <a:off x="1454150" y="3793490"/>
            <a:ext cx="2915920" cy="1779270"/>
          </a:xfrm>
          <a:prstGeom prst="round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Box 20"/>
          <p:cNvSpPr txBox="1"/>
          <p:nvPr/>
        </p:nvSpPr>
        <p:spPr>
          <a:xfrm>
            <a:off x="3728158" y="3126601"/>
            <a:ext cx="990600" cy="3769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3900" b="1" dirty="0" smtClean="0">
                <a:solidFill>
                  <a:srgbClr val="FF0000"/>
                </a:solidFill>
                <a:latin typeface="VNI-Avo" pitchFamily="2" charset="0"/>
                <a:ea typeface="Tahoma" panose="020B0604030504040204" pitchFamily="34" charset="0"/>
                <a:cs typeface="Tahoma" panose="020B0604030504040204" pitchFamily="34" charset="0"/>
              </a:rPr>
              <a:t>5</a:t>
            </a: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806" b="98472" l="10000" r="90000">
                        <a14:foregroundMark x1="45547" y1="14167" x2="45547" y2="14167"/>
                        <a14:foregroundMark x1="45547" y1="14167" x2="48828" y2="21944"/>
                        <a14:foregroundMark x1="60313" y1="14583" x2="60313" y2="14583"/>
                        <a14:foregroundMark x1="60469" y1="26806" x2="60469" y2="26806"/>
                        <a14:foregroundMark x1="59141" y1="23750" x2="59141" y2="23750"/>
                        <a14:foregroundMark x1="64453" y1="15139" x2="64453" y2="15139"/>
                        <a14:foregroundMark x1="40000" y1="59167" x2="40000" y2="59167"/>
                        <a14:foregroundMark x1="57266" y1="74861" x2="57266" y2="74861"/>
                        <a14:foregroundMark x1="75625" y1="72639" x2="75625" y2="7263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99770" y="1497965"/>
            <a:ext cx="3451860" cy="19418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2" name="Picture 2"/>
          <p:cNvPicPr>
            <a:picLocks noGrp="1"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948" b="98778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7615" y="-248285"/>
            <a:ext cx="3481070" cy="23196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8085" y="1381760"/>
            <a:ext cx="2508250" cy="2508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Grp="1"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9570" y="-184785"/>
            <a:ext cx="2193290" cy="21932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8" name="Picture 2"/>
          <p:cNvPicPr>
            <a:picLocks noGrp="1" noChangeAspect="1" noChangeArrowheads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0" b="99000" l="1000" r="96556">
                        <a14:foregroundMark x1="14667" y1="32250" x2="14667" y2="32250"/>
                        <a14:foregroundMark x1="18667" y1="29250" x2="18667" y2="29250"/>
                        <a14:foregroundMark x1="18667" y1="29250" x2="18667" y2="29250"/>
                        <a14:foregroundMark x1="15667" y1="42750" x2="15667" y2="42750"/>
                        <a14:foregroundMark x1="18111" y1="50375" x2="18111" y2="50375"/>
                        <a14:foregroundMark x1="18111" y1="50375" x2="18111" y2="5037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46620" y="2008505"/>
            <a:ext cx="1654175" cy="1470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ectangles 5"/>
          <p:cNvSpPr/>
          <p:nvPr/>
        </p:nvSpPr>
        <p:spPr>
          <a:xfrm>
            <a:off x="3237865" y="3793490"/>
            <a:ext cx="2998470" cy="293751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700" b="1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?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blinds/>
      </p:transition>
    </mc:Choice>
    <mc:Fallback xmlns=""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99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 animBg="1"/>
      <p:bldP spid="21" grpId="0"/>
      <p:bldP spid="6" grpId="0" animBg="1"/>
      <p:bldP spid="6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s 3"/>
          <p:cNvSpPr/>
          <p:nvPr/>
        </p:nvSpPr>
        <p:spPr>
          <a:xfrm>
            <a:off x="499745" y="533400"/>
            <a:ext cx="8143875" cy="123444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5400" b="1">
                <a:latin typeface="Century Gothic" panose="020B0502020202020204" charset="0"/>
                <a:cs typeface="Century Gothic" panose="020B0502020202020204" charset="0"/>
              </a:rPr>
              <a:t>Tách và nói cách tách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>
        <p:wheel spokes="8"/>
      </p:transition>
    </mc:Choice>
    <mc:Fallback xmlns="">
      <p:transition spd="slow">
        <p:wheel spokes="8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ube 3"/>
          <p:cNvSpPr/>
          <p:nvPr/>
        </p:nvSpPr>
        <p:spPr>
          <a:xfrm>
            <a:off x="1853565" y="2501900"/>
            <a:ext cx="1294765" cy="1254760"/>
          </a:xfrm>
          <a:prstGeom prst="cube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Cube 4"/>
          <p:cNvSpPr/>
          <p:nvPr/>
        </p:nvSpPr>
        <p:spPr>
          <a:xfrm>
            <a:off x="3381375" y="2501900"/>
            <a:ext cx="1315085" cy="1179830"/>
          </a:xfrm>
          <a:prstGeom prst="cube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Cube 5"/>
          <p:cNvSpPr/>
          <p:nvPr/>
        </p:nvSpPr>
        <p:spPr>
          <a:xfrm>
            <a:off x="4955540" y="2501900"/>
            <a:ext cx="1203325" cy="1179830"/>
          </a:xfrm>
          <a:prstGeom prst="cube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Cube 6"/>
          <p:cNvSpPr/>
          <p:nvPr/>
        </p:nvSpPr>
        <p:spPr>
          <a:xfrm>
            <a:off x="6550025" y="2501900"/>
            <a:ext cx="1238250" cy="1254760"/>
          </a:xfrm>
          <a:prstGeom prst="cube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ight Brace 7"/>
          <p:cNvSpPr/>
          <p:nvPr/>
        </p:nvSpPr>
        <p:spPr>
          <a:xfrm rot="5400000">
            <a:off x="1889760" y="1986915"/>
            <a:ext cx="1121410" cy="4661535"/>
          </a:xfrm>
          <a:prstGeom prst="rightBrac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s 9"/>
          <p:cNvSpPr/>
          <p:nvPr/>
        </p:nvSpPr>
        <p:spPr>
          <a:xfrm>
            <a:off x="4635500" y="217805"/>
            <a:ext cx="1676400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600" b="1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11" name="Rectangles 10"/>
          <p:cNvSpPr/>
          <p:nvPr/>
        </p:nvSpPr>
        <p:spPr>
          <a:xfrm>
            <a:off x="1471930" y="5012690"/>
            <a:ext cx="1676400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600" b="1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12" name="Rectangles 11"/>
          <p:cNvSpPr/>
          <p:nvPr/>
        </p:nvSpPr>
        <p:spPr>
          <a:xfrm>
            <a:off x="7141210" y="4947285"/>
            <a:ext cx="1676400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600" b="1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13" name="Rectangles 12"/>
          <p:cNvSpPr/>
          <p:nvPr/>
        </p:nvSpPr>
        <p:spPr>
          <a:xfrm>
            <a:off x="44450" y="274955"/>
            <a:ext cx="2797175" cy="122682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bốn gồm 1 và 3</a:t>
            </a:r>
          </a:p>
          <a:p>
            <a:pPr algn="ctr"/>
            <a:r>
              <a:rPr lang="en-US" sz="32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bốn gồm 3 và 1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5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-0.167986 0.004537 " pathEditMode="relative" rAng="0" ptsTypes="">
                                      <p:cBhvr>
                                        <p:cTn id="4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2" y="2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35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-0.174097 0.010000 " pathEditMode="relative" rAng="0" ptsTypes="">
                                      <p:cBhvr>
                                        <p:cTn id="4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" y="0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35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-0.171111 -0.001111 " pathEditMode="relative" rAng="0" ptsTypes="">
                                      <p:cBhvr>
                                        <p:cTn id="5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" y="0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63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2014 0.004537 L 0.112014 0.004352 " pathEditMode="relative" rAng="0" ptsTypes="">
                                      <p:cBhvr>
                                        <p:cTn id="5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4" grpId="2" bldLvl="0" animBg="1"/>
      <p:bldP spid="5" grpId="0" bldLvl="0" animBg="1"/>
      <p:bldP spid="5" grpId="1" animBg="1"/>
      <p:bldP spid="5" grpId="2" bldLvl="0" animBg="1"/>
      <p:bldP spid="6" grpId="0" bldLvl="0" animBg="1"/>
      <p:bldP spid="6" grpId="1" animBg="1"/>
      <p:bldP spid="6" grpId="2" bldLvl="0" animBg="1"/>
      <p:bldP spid="7" grpId="0" bldLvl="0" animBg="1"/>
      <p:bldP spid="7" grpId="1" animBg="1"/>
      <p:bldP spid="7" grpId="2" bldLvl="0" animBg="1"/>
      <p:bldP spid="8" grpId="0" bldLvl="0" animBg="1"/>
      <p:bldP spid="8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animBg="1"/>
      <p:bldP spid="13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85875" y="2745740"/>
            <a:ext cx="6460490" cy="3724910"/>
          </a:xfrm>
        </p:spPr>
        <p:txBody>
          <a:bodyPr/>
          <a:lstStyle/>
          <a:p>
            <a:pPr marL="0" indent="0" algn="ctr">
              <a:buNone/>
            </a:pPr>
            <a:r>
              <a:rPr lang="en-US" sz="9600">
                <a:latin typeface="HP001 4H" panose="020B0603050302020204" charset="0"/>
                <a:cs typeface="HP001 4H" panose="020B0603050302020204" charset="0"/>
              </a:rPr>
              <a:t>Cảm ơn các bạn.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>
        <p:blinds/>
      </p:transition>
    </mc:Choice>
    <mc:Fallback xmlns=""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68</Words>
  <Application>Microsoft Office PowerPoint</Application>
  <PresentationFormat>On-screen Show (4:3)</PresentationFormat>
  <Paragraphs>23</Paragraphs>
  <Slides>8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  <vt:variant>
        <vt:lpstr>Custom Shows</vt:lpstr>
      </vt:variant>
      <vt:variant>
        <vt:i4>1</vt:i4>
      </vt:variant>
    </vt:vector>
  </HeadingPairs>
  <TitlesOfParts>
    <vt:vector size="10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KIỂM TRA BÀI CŨ</vt:lpstr>
    </vt:vector>
  </TitlesOfParts>
  <Company>Grizli777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hop</dc:creator>
  <cp:lastModifiedBy>ASUS</cp:lastModifiedBy>
  <cp:revision>185</cp:revision>
  <dcterms:created xsi:type="dcterms:W3CDTF">2016-03-07T13:17:00Z</dcterms:created>
  <dcterms:modified xsi:type="dcterms:W3CDTF">2021-11-20T15:46:30Z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1033-11.2.0.9052</vt:lpwstr>
  </property>
</Properties>
</file>